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5DAB32-5915-4D0F-B641-CCF79B3DA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112821"/>
            <a:ext cx="9448800" cy="1825096"/>
          </a:xfrm>
        </p:spPr>
        <p:txBody>
          <a:bodyPr/>
          <a:lstStyle/>
          <a:p>
            <a:pPr algn="ctr"/>
            <a:r>
              <a:rPr lang="hu-HU" dirty="0"/>
              <a:t>Szakdolgozat</a:t>
            </a:r>
            <a:br>
              <a:rPr lang="hu-HU" dirty="0"/>
            </a:br>
            <a:r>
              <a:rPr lang="hu-HU" dirty="0"/>
              <a:t>Kandó mozi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8DF43A8-6ED9-4071-B574-7D6E4F342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4621" y="6451118"/>
            <a:ext cx="9448800" cy="685800"/>
          </a:xfrm>
        </p:spPr>
        <p:txBody>
          <a:bodyPr/>
          <a:lstStyle/>
          <a:p>
            <a:pPr algn="ctr"/>
            <a:r>
              <a:rPr lang="hu-HU" dirty="0"/>
              <a:t>Készítette: Lukácsi Dániel 5/13/A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C82ABD2-1391-4960-A9B9-A7C531916525}"/>
              </a:ext>
            </a:extLst>
          </p:cNvPr>
          <p:cNvSpPr txBox="1"/>
          <p:nvPr/>
        </p:nvSpPr>
        <p:spPr>
          <a:xfrm>
            <a:off x="7812258" y="713548"/>
            <a:ext cx="566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Szakképesítés neve: Szoftverfejlesztő</a:t>
            </a:r>
          </a:p>
          <a:p>
            <a:r>
              <a:rPr lang="hu-H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OKJ száma:54 213 05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22EBCE15-853C-4CE2-B2B5-0442FC43BB6D}"/>
              </a:ext>
            </a:extLst>
          </p:cNvPr>
          <p:cNvSpPr txBox="1"/>
          <p:nvPr/>
        </p:nvSpPr>
        <p:spPr>
          <a:xfrm>
            <a:off x="6349218" y="390382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u="sng" cap="all" dirty="0"/>
              <a:t>KECSKEMÉTI SZC KANDÓ KÁLMÁN TECHNIKUM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70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93CA097-120E-424A-BDE0-727949FD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946" y="285558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hu-HU" sz="3600" dirty="0">
                <a:solidFill>
                  <a:srgbClr val="FF0000"/>
                </a:solidFill>
              </a:rPr>
              <a:t>Főoldal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C5E403-25A0-4F63-85C7-2779D022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12" y="2115273"/>
            <a:ext cx="3977639" cy="38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Itt kis információt tudhatunk meg az oldal céljáról. Ha lentebb görgetünk lehetőségünk van megnézni a filmek boritóját és, ha valamelyikre rávisszük a kurzort akkor megjelenik egy </a:t>
            </a:r>
            <a:r>
              <a:rPr lang="hu-H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foglalás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gomb(erre, ha kattintunk átirányit a foglalás oldalra).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8951F39-2EF6-4D83-B48A-A039321F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9" y="302812"/>
            <a:ext cx="6533501" cy="367509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C5D9FC9-BA60-4239-B94D-9E12593F3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239" y="3119430"/>
            <a:ext cx="6536690" cy="36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7D561D2-80CD-4DBB-8D79-0B09B1C6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7570"/>
            <a:ext cx="4114800" cy="1600200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Foglalás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2138F9B4-4997-4C85-9BC1-41AAEB1C0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292" y="493961"/>
            <a:ext cx="6510337" cy="3660277"/>
          </a:xfrm>
          <a:prstGeom prst="rect">
            <a:avLst/>
          </a:prstGeom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0B220921-E623-4749-8785-6EBEFFAE7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46084"/>
            <a:ext cx="4514229" cy="3876414"/>
          </a:xfrm>
        </p:spPr>
        <p:txBody>
          <a:bodyPr>
            <a:normAutofit lnSpcReduction="10000"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Ezen az oldalon a film adatairól tájékozódhatunk és kiválaszthatjuk, hogy melyik nap melyik időpontjában szeretnénk foglalni.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adatainkat beírva, ha rámegyünk a </a:t>
            </a:r>
            <a:r>
              <a:rPr lang="hu-H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foglalás 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gombra, akkor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viszzajelzést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kapunk, hogy sikeresen ellett-e küldve az adat.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ezzel végeztünk a felső sarokban lévő </a:t>
            </a:r>
            <a:r>
              <a:rPr lang="hu-H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vissza irányit az főoldalra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E58D121-F097-4931-866D-A31247A11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22" y="4717142"/>
            <a:ext cx="5711478" cy="17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D13E0B-D8F4-40E1-9805-FEF91036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314"/>
            <a:ext cx="4114800" cy="1600200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Filmek ajánló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8383C9D-EF52-4435-9EDC-10C035A8F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863" y="1455011"/>
            <a:ext cx="7022053" cy="3947977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90C44DDB-26CF-42D3-BF0B-4EDDC3651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39461"/>
            <a:ext cx="4114800" cy="3094485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Ezen az oldalon lehetőségünk van megnézni a filmek tartalmát, illetve a beágyazott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videók megmutatják nekünk a filmek előzeteseit is</a:t>
            </a:r>
          </a:p>
        </p:txBody>
      </p:sp>
    </p:spTree>
    <p:extLst>
      <p:ext uri="{BB962C8B-B14F-4D97-AF65-F5344CB8AC3E}">
        <p14:creationId xmlns:p14="http://schemas.microsoft.com/office/powerpoint/2010/main" val="133930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1407E8-0FCB-40D6-ACA4-41491C9F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17" y="257908"/>
            <a:ext cx="4114800" cy="1600200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Műsor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F0A21229-759E-4FAE-9BD6-A9AC1A82A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396954"/>
            <a:ext cx="7228579" cy="4064091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775C5B57-1B66-4F89-BEB3-A5E5A646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67952"/>
            <a:ext cx="4114800" cy="3841244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Ezen az oldalon lehetőségünk van arra, hogy megnézzük, mely napokon milyen filmeket játszanak és milyen időpontban.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legördülő listában kiválasszuk a napot majd a </a:t>
            </a:r>
            <a:r>
              <a:rPr lang="hu-H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gomb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lenyomásával kiírja nekünk egy táblázatban az adatokat, illetve, hogy melyik napra szűrtünk rá.</a:t>
            </a:r>
          </a:p>
        </p:txBody>
      </p:sp>
    </p:spTree>
    <p:extLst>
      <p:ext uri="{BB962C8B-B14F-4D97-AF65-F5344CB8AC3E}">
        <p14:creationId xmlns:p14="http://schemas.microsoft.com/office/powerpoint/2010/main" val="92602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5D123B-47B3-4D41-AE0B-480CAA87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59" y="215704"/>
            <a:ext cx="4114800" cy="1600200"/>
          </a:xfrm>
        </p:spPr>
        <p:txBody>
          <a:bodyPr/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Kapcsola</a:t>
            </a:r>
            <a:r>
              <a:rPr lang="hu-HU" dirty="0">
                <a:solidFill>
                  <a:srgbClr val="FF0000"/>
                </a:solidFill>
              </a:rPr>
              <a:t>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FA370FF-4A02-4839-9254-E5C338017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20" y="74491"/>
            <a:ext cx="6763895" cy="3802834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DB3CDEF4-76BD-4CB1-BF3F-2CF8AD0A5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82019"/>
            <a:ext cx="4114800" cy="4136666"/>
          </a:xfrm>
        </p:spPr>
        <p:txBody>
          <a:bodyPr>
            <a:normAutofit lnSpcReduction="10000"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Ezen az oldalon üzenetet tudunk küldeni Az oldallal kapcsolatban(lehet az hiba vagy akár pozitív visszajelzés is)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Megtekinthetjük az „Iskola” adatait is. Telefonszám, cím, email cím.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oldal alján egy beágyazott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térkép is megjelenik az Iskola helyével(Itt akár megnézhetjük, hogy mi van az iskola környékén).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8B43331-F326-4E93-8A69-5E423EE7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61" y="2979743"/>
            <a:ext cx="6429948" cy="36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1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5C7F7-2982-456F-8277-CEE61A71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16" y="345680"/>
            <a:ext cx="4716194" cy="1600200"/>
          </a:xfrm>
        </p:spPr>
        <p:txBody>
          <a:bodyPr>
            <a:norm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A „Rejtett </a:t>
            </a:r>
            <a:r>
              <a:rPr lang="hu-HU" sz="3600" dirty="0" err="1">
                <a:solidFill>
                  <a:srgbClr val="FF0000"/>
                </a:solidFill>
              </a:rPr>
              <a:t>Admin</a:t>
            </a:r>
            <a:r>
              <a:rPr lang="hu-HU" sz="36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A7DAB7E-9C42-4D1B-8230-29291013D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813" y="2209799"/>
            <a:ext cx="4114800" cy="3094485"/>
          </a:xfrm>
        </p:spPr>
        <p:txBody>
          <a:bodyPr>
            <a:normAutofit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navigációs menü bal oldalán, ha rákattintunk a Kandó mozira, akkor átirányit minket egy bejelentkező oldalra.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jók az adatok akkor átvisz minket az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felületre, ha  nem jó akkor azt ki is írja.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610BBA9D-22D7-4B08-8A3D-6625B0B7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2739" y="823122"/>
            <a:ext cx="5377482" cy="2541124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33D7DAA-091F-4197-9B43-56B911AE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40" y="3974067"/>
            <a:ext cx="5377481" cy="24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52CBFE-A4B2-469E-AFF7-A186313F1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0891"/>
            <a:ext cx="4114800" cy="1600200"/>
          </a:xfrm>
        </p:spPr>
        <p:txBody>
          <a:bodyPr>
            <a:normAutofit/>
          </a:bodyPr>
          <a:lstStyle/>
          <a:p>
            <a:r>
              <a:rPr lang="hu-HU" sz="3600" dirty="0">
                <a:solidFill>
                  <a:srgbClr val="FF0000"/>
                </a:solidFill>
              </a:rPr>
              <a:t>Ha viszont </a:t>
            </a:r>
            <a:r>
              <a:rPr lang="hu-HU" sz="3600" dirty="0" err="1">
                <a:solidFill>
                  <a:srgbClr val="FF0000"/>
                </a:solidFill>
              </a:rPr>
              <a:t>jÓ</a:t>
            </a:r>
            <a:r>
              <a:rPr lang="hu-HU" sz="36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B366682-4BBC-46BB-8EE5-2EECD8F31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532" y="415499"/>
            <a:ext cx="4436198" cy="1285592"/>
          </a:xfrm>
          <a:prstGeom prst="rect">
            <a:avLst/>
          </a:prstGeom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1894ED1B-81C1-447E-B0BE-49C314F93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918806"/>
            <a:ext cx="4114800" cy="4517593"/>
          </a:xfrm>
        </p:spPr>
        <p:txBody>
          <a:bodyPr>
            <a:normAutofit fontScale="92500" lnSpcReduction="10000"/>
          </a:bodyPr>
          <a:lstStyle/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Rákattintunk a piros linkre és átvisz minket az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felületre.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</a:t>
            </a:r>
            <a:r>
              <a:rPr lang="hu-H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felületen MINDEN-t is kezelni tudunk. Táblázatokban kiírja nekünk a foglalásokat, üzeneteket, filmeket, vetítési napokat/időket. Minden adatsor mellett balra van egy </a:t>
            </a:r>
            <a:r>
              <a:rPr lang="hu-HU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TÖRLÉS</a:t>
            </a:r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gomb amire, ha rányomunk kitörli az a sornyi adatot.</a:t>
            </a:r>
          </a:p>
          <a:p>
            <a:r>
              <a:rPr lang="hu-H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Tudunk filmet és előadást is hozzáadni/felvenni a listához. Miután felvettük őket, kapunk is visszajelzést a sikeres/sikertelen adatbeírásról.</a:t>
            </a:r>
          </a:p>
          <a:p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B63AEB4-0C53-48CC-BC3B-0DBE8FBF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29" y="2170168"/>
            <a:ext cx="7141029" cy="40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E9A3DD5D-73A3-4072-B3A7-DFA6927EC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3191" y="2005614"/>
            <a:ext cx="10355943" cy="1825096"/>
          </a:xfrm>
        </p:spPr>
        <p:txBody>
          <a:bodyPr>
            <a:normAutofit fontScale="90000"/>
          </a:bodyPr>
          <a:lstStyle/>
          <a:p>
            <a:r>
              <a:rPr lang="hu-HU" sz="6600" dirty="0">
                <a:solidFill>
                  <a:srgbClr val="FF0000"/>
                </a:solidFill>
              </a:rPr>
              <a:t>Köszönöm a figyelmet!!!</a:t>
            </a:r>
          </a:p>
        </p:txBody>
      </p:sp>
    </p:spTree>
    <p:extLst>
      <p:ext uri="{BB962C8B-B14F-4D97-AF65-F5344CB8AC3E}">
        <p14:creationId xmlns:p14="http://schemas.microsoft.com/office/powerpoint/2010/main" val="2266817094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55</TotalTime>
  <Words>375</Words>
  <Application>Microsoft Office PowerPoint</Application>
  <PresentationFormat>Szélesvásznú</PresentationFormat>
  <Paragraphs>28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Times New Roman</vt:lpstr>
      <vt:lpstr>Kondenzcsík</vt:lpstr>
      <vt:lpstr>Szakdolgozat Kandó mozi</vt:lpstr>
      <vt:lpstr>Főoldal</vt:lpstr>
      <vt:lpstr>Foglalás</vt:lpstr>
      <vt:lpstr>Filmek ajánló</vt:lpstr>
      <vt:lpstr>Műsor</vt:lpstr>
      <vt:lpstr>Kapcsolat</vt:lpstr>
      <vt:lpstr>A „Rejtett Admin”</vt:lpstr>
      <vt:lpstr>Ha viszont jÓ!</vt:lpstr>
      <vt:lpstr>Köszönöm a figyelmet!!!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Szakdolgozat Kandó mozi</dc:title>
  <dc:creator>LukacsiDaniel@sulid.hu</dc:creator>
  <cp:lastModifiedBy>LukacsiDaniel@sulid.hu</cp:lastModifiedBy>
  <cp:revision>8</cp:revision>
  <dcterms:created xsi:type="dcterms:W3CDTF">2021-04-21T09:06:03Z</dcterms:created>
  <dcterms:modified xsi:type="dcterms:W3CDTF">2021-04-21T10:01:43Z</dcterms:modified>
</cp:coreProperties>
</file>